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68"/>
    <a:srgbClr val="929292"/>
    <a:srgbClr val="337389"/>
    <a:srgbClr val="F7C175"/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F7368E-498B-4DB2-8826-1DB0A4FE9EA6}" v="639" dt="2025-09-03T14:22:15.4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46"/>
    <p:restoredTop sz="94860"/>
  </p:normalViewPr>
  <p:slideViewPr>
    <p:cSldViewPr snapToGrid="0">
      <p:cViewPr>
        <p:scale>
          <a:sx n="130" d="100"/>
          <a:sy n="130" d="100"/>
        </p:scale>
        <p:origin x="2416" y="-3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19F7368E-498B-4DB2-8826-1DB0A4FE9EA6}"/>
    <pc:docChg chg="modSld">
      <pc:chgData name="Utilisateur" userId="iG5ubVOvUT25vt1OoI3+bnwQi7HKh9+yPL5JjsN27v8=" providerId="None" clId="Web-{19F7368E-498B-4DB2-8826-1DB0A4FE9EA6}" dt="2025-09-03T14:22:15.475" v="455" actId="20577"/>
      <pc:docMkLst>
        <pc:docMk/>
      </pc:docMkLst>
      <pc:sldChg chg="addSp delSp modSp">
        <pc:chgData name="Utilisateur" userId="iG5ubVOvUT25vt1OoI3+bnwQi7HKh9+yPL5JjsN27v8=" providerId="None" clId="Web-{19F7368E-498B-4DB2-8826-1DB0A4FE9EA6}" dt="2025-09-03T14:22:15.475" v="455" actId="20577"/>
        <pc:sldMkLst>
          <pc:docMk/>
          <pc:sldMk cId="2076937392" sldId="256"/>
        </pc:sldMkLst>
        <pc:spChg chg="add mod">
          <ac:chgData name="Utilisateur" userId="iG5ubVOvUT25vt1OoI3+bnwQi7HKh9+yPL5JjsN27v8=" providerId="None" clId="Web-{19F7368E-498B-4DB2-8826-1DB0A4FE9EA6}" dt="2025-09-03T14:22:15.475" v="455" actId="20577"/>
          <ac:spMkLst>
            <pc:docMk/>
            <pc:sldMk cId="2076937392" sldId="256"/>
            <ac:spMk id="7" creationId="{1DACFA49-D94C-0B24-C57C-6707C8E4785F}"/>
          </ac:spMkLst>
        </pc:spChg>
        <pc:spChg chg="mod ord">
          <ac:chgData name="Utilisateur" userId="iG5ubVOvUT25vt1OoI3+bnwQi7HKh9+yPL5JjsN27v8=" providerId="None" clId="Web-{19F7368E-498B-4DB2-8826-1DB0A4FE9EA6}" dt="2025-09-03T14:14:32.645" v="171" actId="20577"/>
          <ac:spMkLst>
            <pc:docMk/>
            <pc:sldMk cId="2076937392" sldId="256"/>
            <ac:spMk id="9" creationId="{74E3F651-E3CC-CD74-880C-C8DB64A30F5D}"/>
          </ac:spMkLst>
        </pc:spChg>
        <pc:spChg chg="mod">
          <ac:chgData name="Utilisateur" userId="iG5ubVOvUT25vt1OoI3+bnwQi7HKh9+yPL5JjsN27v8=" providerId="None" clId="Web-{19F7368E-498B-4DB2-8826-1DB0A4FE9EA6}" dt="2025-09-03T14:11:53.270" v="34" actId="1076"/>
          <ac:spMkLst>
            <pc:docMk/>
            <pc:sldMk cId="2076937392" sldId="256"/>
            <ac:spMk id="14" creationId="{F5649159-DA61-8CDE-03FC-B941BD81B528}"/>
          </ac:spMkLst>
        </pc:spChg>
        <pc:spChg chg="mod">
          <ac:chgData name="Utilisateur" userId="iG5ubVOvUT25vt1OoI3+bnwQi7HKh9+yPL5JjsN27v8=" providerId="None" clId="Web-{19F7368E-498B-4DB2-8826-1DB0A4FE9EA6}" dt="2025-09-03T14:14:51.973" v="188" actId="20577"/>
          <ac:spMkLst>
            <pc:docMk/>
            <pc:sldMk cId="2076937392" sldId="256"/>
            <ac:spMk id="24" creationId="{25285DB4-B060-D847-75DD-C73E875F51F8}"/>
          </ac:spMkLst>
        </pc:spChg>
        <pc:spChg chg="del">
          <ac:chgData name="Utilisateur" userId="iG5ubVOvUT25vt1OoI3+bnwQi7HKh9+yPL5JjsN27v8=" providerId="None" clId="Web-{19F7368E-498B-4DB2-8826-1DB0A4FE9EA6}" dt="2025-09-03T14:09:00.175" v="0"/>
          <ac:spMkLst>
            <pc:docMk/>
            <pc:sldMk cId="2076937392" sldId="256"/>
            <ac:spMk id="53" creationId="{0F0A7C77-B26A-1C8A-11AB-265D6EC41EE4}"/>
          </ac:spMkLst>
        </pc:spChg>
        <pc:spChg chg="mod">
          <ac:chgData name="Utilisateur" userId="iG5ubVOvUT25vt1OoI3+bnwQi7HKh9+yPL5JjsN27v8=" providerId="None" clId="Web-{19F7368E-498B-4DB2-8826-1DB0A4FE9EA6}" dt="2025-09-03T14:11:53.332" v="37" actId="1076"/>
          <ac:spMkLst>
            <pc:docMk/>
            <pc:sldMk cId="2076937392" sldId="256"/>
            <ac:spMk id="64" creationId="{4C1773BA-A117-EC17-3F75-6D010A2960ED}"/>
          </ac:spMkLst>
        </pc:spChg>
        <pc:spChg chg="del">
          <ac:chgData name="Utilisateur" userId="iG5ubVOvUT25vt1OoI3+bnwQi7HKh9+yPL5JjsN27v8=" providerId="None" clId="Web-{19F7368E-498B-4DB2-8826-1DB0A4FE9EA6}" dt="2025-09-03T14:09:04.081" v="1"/>
          <ac:spMkLst>
            <pc:docMk/>
            <pc:sldMk cId="2076937392" sldId="256"/>
            <ac:spMk id="78" creationId="{8AC52BC4-BCFE-1EF9-D870-2726464A4B35}"/>
          </ac:spMkLst>
        </pc:spChg>
        <pc:spChg chg="mod">
          <ac:chgData name="Utilisateur" userId="iG5ubVOvUT25vt1OoI3+bnwQi7HKh9+yPL5JjsN27v8=" providerId="None" clId="Web-{19F7368E-498B-4DB2-8826-1DB0A4FE9EA6}" dt="2025-09-03T14:11:53.363" v="38" actId="1076"/>
          <ac:spMkLst>
            <pc:docMk/>
            <pc:sldMk cId="2076937392" sldId="256"/>
            <ac:spMk id="82" creationId="{22D0619B-AAD7-A4BC-C89E-1028DB694F94}"/>
          </ac:spMkLst>
        </pc:spChg>
        <pc:spChg chg="mod">
          <ac:chgData name="Utilisateur" userId="iG5ubVOvUT25vt1OoI3+bnwQi7HKh9+yPL5JjsN27v8=" providerId="None" clId="Web-{19F7368E-498B-4DB2-8826-1DB0A4FE9EA6}" dt="2025-09-03T14:11:53.395" v="39" actId="1076"/>
          <ac:spMkLst>
            <pc:docMk/>
            <pc:sldMk cId="2076937392" sldId="256"/>
            <ac:spMk id="83" creationId="{932BA6E2-A026-0B90-4DD8-068D315F4D83}"/>
          </ac:spMkLst>
        </pc:spChg>
        <pc:spChg chg="mod">
          <ac:chgData name="Utilisateur" userId="iG5ubVOvUT25vt1OoI3+bnwQi7HKh9+yPL5JjsN27v8=" providerId="None" clId="Web-{19F7368E-498B-4DB2-8826-1DB0A4FE9EA6}" dt="2025-09-03T14:16:46.801" v="263" actId="20577"/>
          <ac:spMkLst>
            <pc:docMk/>
            <pc:sldMk cId="2076937392" sldId="256"/>
            <ac:spMk id="87" creationId="{8F7DC63E-B631-EA53-27B4-8AEA08A71479}"/>
          </ac:spMkLst>
        </pc:spChg>
        <pc:spChg chg="mod">
          <ac:chgData name="Utilisateur" userId="iG5ubVOvUT25vt1OoI3+bnwQi7HKh9+yPL5JjsN27v8=" providerId="None" clId="Web-{19F7368E-498B-4DB2-8826-1DB0A4FE9EA6}" dt="2025-09-03T14:16:42.880" v="262" actId="20577"/>
          <ac:spMkLst>
            <pc:docMk/>
            <pc:sldMk cId="2076937392" sldId="256"/>
            <ac:spMk id="93" creationId="{3169FB9B-6ED6-1F69-BD24-738F7C2161B5}"/>
          </ac:spMkLst>
        </pc:spChg>
        <pc:spChg chg="mod">
          <ac:chgData name="Utilisateur" userId="iG5ubVOvUT25vt1OoI3+bnwQi7HKh9+yPL5JjsN27v8=" providerId="None" clId="Web-{19F7368E-498B-4DB2-8826-1DB0A4FE9EA6}" dt="2025-09-03T14:22:12.819" v="452" actId="20577"/>
          <ac:spMkLst>
            <pc:docMk/>
            <pc:sldMk cId="2076937392" sldId="256"/>
            <ac:spMk id="96" creationId="{84A97E5B-D9F9-A8DA-FE6C-2980DAE824F5}"/>
          </ac:spMkLst>
        </pc:spChg>
        <pc:spChg chg="mod">
          <ac:chgData name="Utilisateur" userId="iG5ubVOvUT25vt1OoI3+bnwQi7HKh9+yPL5JjsN27v8=" providerId="None" clId="Web-{19F7368E-498B-4DB2-8826-1DB0A4FE9EA6}" dt="2025-09-03T14:19:11.380" v="370" actId="14100"/>
          <ac:spMkLst>
            <pc:docMk/>
            <pc:sldMk cId="2076937392" sldId="256"/>
            <ac:spMk id="97" creationId="{E0DF1B89-BDC1-0F8B-3B81-E0BE4F56C123}"/>
          </ac:spMkLst>
        </pc:spChg>
        <pc:spChg chg="del">
          <ac:chgData name="Utilisateur" userId="iG5ubVOvUT25vt1OoI3+bnwQi7HKh9+yPL5JjsN27v8=" providerId="None" clId="Web-{19F7368E-498B-4DB2-8826-1DB0A4FE9EA6}" dt="2025-09-03T14:09:22.113" v="5"/>
          <ac:spMkLst>
            <pc:docMk/>
            <pc:sldMk cId="2076937392" sldId="256"/>
            <ac:spMk id="104" creationId="{8AD01501-3755-0595-329B-320740E4473C}"/>
          </ac:spMkLst>
        </pc:spChg>
        <pc:spChg chg="del">
          <ac:chgData name="Utilisateur" userId="iG5ubVOvUT25vt1OoI3+bnwQi7HKh9+yPL5JjsN27v8=" providerId="None" clId="Web-{19F7368E-498B-4DB2-8826-1DB0A4FE9EA6}" dt="2025-09-03T14:09:05.691" v="2"/>
          <ac:spMkLst>
            <pc:docMk/>
            <pc:sldMk cId="2076937392" sldId="256"/>
            <ac:spMk id="106" creationId="{9E6D16A7-0568-3893-A6F7-78ADCEBB4A91}"/>
          </ac:spMkLst>
        </pc:spChg>
        <pc:picChg chg="mod">
          <ac:chgData name="Utilisateur" userId="iG5ubVOvUT25vt1OoI3+bnwQi7HKh9+yPL5JjsN27v8=" providerId="None" clId="Web-{19F7368E-498B-4DB2-8826-1DB0A4FE9EA6}" dt="2025-09-03T14:11:53.301" v="35" actId="1076"/>
          <ac:picMkLst>
            <pc:docMk/>
            <pc:sldMk cId="2076937392" sldId="256"/>
            <ac:picMk id="3" creationId="{75D05236-FCAB-BD9E-095E-FBA425597366}"/>
          </ac:picMkLst>
        </pc:picChg>
        <pc:picChg chg="mod">
          <ac:chgData name="Utilisateur" userId="iG5ubVOvUT25vt1OoI3+bnwQi7HKh9+yPL5JjsN27v8=" providerId="None" clId="Web-{19F7368E-498B-4DB2-8826-1DB0A4FE9EA6}" dt="2025-09-03T14:11:53.317" v="36" actId="1076"/>
          <ac:picMkLst>
            <pc:docMk/>
            <pc:sldMk cId="2076937392" sldId="256"/>
            <ac:picMk id="4" creationId="{01159CB1-B547-0269-95D2-9ECC5730A35C}"/>
          </ac:picMkLst>
        </pc:picChg>
        <pc:cxnChg chg="add mod">
          <ac:chgData name="Utilisateur" userId="iG5ubVOvUT25vt1OoI3+bnwQi7HKh9+yPL5JjsN27v8=" providerId="None" clId="Web-{19F7368E-498B-4DB2-8826-1DB0A4FE9EA6}" dt="2025-09-03T14:11:53.410" v="40" actId="1076"/>
          <ac:cxnSpMkLst>
            <pc:docMk/>
            <pc:sldMk cId="2076937392" sldId="256"/>
            <ac:cxnSpMk id="2" creationId="{23F50626-3E2F-55C5-64C4-A1207B8CFD5C}"/>
          </ac:cxnSpMkLst>
        </pc:cxnChg>
        <pc:cxnChg chg="add mod">
          <ac:chgData name="Utilisateur" userId="iG5ubVOvUT25vt1OoI3+bnwQi7HKh9+yPL5JjsN27v8=" providerId="None" clId="Web-{19F7368E-498B-4DB2-8826-1DB0A4FE9EA6}" dt="2025-09-03T14:10:26.363" v="20" actId="14100"/>
          <ac:cxnSpMkLst>
            <pc:docMk/>
            <pc:sldMk cId="2076937392" sldId="256"/>
            <ac:cxnSpMk id="5" creationId="{FF52FC3A-4055-D656-24F9-A7B9C08D5D66}"/>
          </ac:cxnSpMkLst>
        </pc:cxnChg>
        <pc:cxnChg chg="add mod">
          <ac:chgData name="Utilisateur" userId="iG5ubVOvUT25vt1OoI3+bnwQi7HKh9+yPL5JjsN27v8=" providerId="None" clId="Web-{19F7368E-498B-4DB2-8826-1DB0A4FE9EA6}" dt="2025-09-03T14:10:38.144" v="23" actId="14100"/>
          <ac:cxnSpMkLst>
            <pc:docMk/>
            <pc:sldMk cId="2076937392" sldId="256"/>
            <ac:cxnSpMk id="6" creationId="{5C846CF4-1F9D-03B5-6C24-5AC0807A232F}"/>
          </ac:cxnSpMkLst>
        </pc:cxnChg>
        <pc:cxnChg chg="mod">
          <ac:chgData name="Utilisateur" userId="iG5ubVOvUT25vt1OoI3+bnwQi7HKh9+yPL5JjsN27v8=" providerId="None" clId="Web-{19F7368E-498B-4DB2-8826-1DB0A4FE9EA6}" dt="2025-09-03T14:11:53.254" v="33" actId="1076"/>
          <ac:cxnSpMkLst>
            <pc:docMk/>
            <pc:sldMk cId="2076937392" sldId="256"/>
            <ac:cxnSpMk id="54" creationId="{49AEF405-6DCB-35F5-7D20-9AD9C4C230C2}"/>
          </ac:cxnSpMkLst>
        </pc:cxnChg>
        <pc:cxnChg chg="del mod">
          <ac:chgData name="Utilisateur" userId="iG5ubVOvUT25vt1OoI3+bnwQi7HKh9+yPL5JjsN27v8=" providerId="None" clId="Web-{19F7368E-498B-4DB2-8826-1DB0A4FE9EA6}" dt="2025-09-03T14:09:18.269" v="3"/>
          <ac:cxnSpMkLst>
            <pc:docMk/>
            <pc:sldMk cId="2076937392" sldId="256"/>
            <ac:cxnSpMk id="67" creationId="{4081468A-924A-D247-0E66-6CC4AB1C17B1}"/>
          </ac:cxnSpMkLst>
        </pc:cxnChg>
        <pc:cxnChg chg="del mod">
          <ac:chgData name="Utilisateur" userId="iG5ubVOvUT25vt1OoI3+bnwQi7HKh9+yPL5JjsN27v8=" providerId="None" clId="Web-{19F7368E-498B-4DB2-8826-1DB0A4FE9EA6}" dt="2025-09-03T14:09:25.253" v="6"/>
          <ac:cxnSpMkLst>
            <pc:docMk/>
            <pc:sldMk cId="2076937392" sldId="256"/>
            <ac:cxnSpMk id="102" creationId="{6FEBF589-94DE-8A00-57BD-4F841A96AEF1}"/>
          </ac:cxnSpMkLst>
        </pc:cxnChg>
        <pc:cxnChg chg="del mod">
          <ac:chgData name="Utilisateur" userId="iG5ubVOvUT25vt1OoI3+bnwQi7HKh9+yPL5JjsN27v8=" providerId="None" clId="Web-{19F7368E-498B-4DB2-8826-1DB0A4FE9EA6}" dt="2025-09-03T14:09:19.472" v="4"/>
          <ac:cxnSpMkLst>
            <pc:docMk/>
            <pc:sldMk cId="2076937392" sldId="256"/>
            <ac:cxnSpMk id="105" creationId="{A452EA33-6916-173C-3A64-FA39F5A1F52D}"/>
          </ac:cxnSpMkLst>
        </pc:cxnChg>
      </pc:sldChg>
    </pc:docChg>
  </pc:docChgLst>
  <pc:docChgLst>
    <pc:chgData name="Utilisateur" userId="iG5ubVOvUT25vt1OoI3+bnwQi7HKh9+yPL5JjsN27v8=" providerId="None" clId="Web-{047DA66A-2606-4007-B279-ADAB1ADFF5EC}"/>
    <pc:docChg chg="modSld">
      <pc:chgData name="Utilisateur" userId="iG5ubVOvUT25vt1OoI3+bnwQi7HKh9+yPL5JjsN27v8=" providerId="None" clId="Web-{047DA66A-2606-4007-B279-ADAB1ADFF5EC}" dt="2025-04-02T13:19:32.461" v="7" actId="1076"/>
      <pc:docMkLst>
        <pc:docMk/>
      </pc:docMkLst>
      <pc:sldChg chg="modSp">
        <pc:chgData name="Utilisateur" userId="iG5ubVOvUT25vt1OoI3+bnwQi7HKh9+yPL5JjsN27v8=" providerId="None" clId="Web-{047DA66A-2606-4007-B279-ADAB1ADFF5EC}" dt="2025-04-02T13:19:32.461" v="7" actId="1076"/>
        <pc:sldMkLst>
          <pc:docMk/>
          <pc:sldMk cId="2076937392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49AEF405-6DCB-35F5-7D20-9AD9C4C230C2}"/>
              </a:ext>
            </a:extLst>
          </p:cNvPr>
          <p:cNvCxnSpPr>
            <a:cxnSpLocks/>
          </p:cNvCxnSpPr>
          <p:nvPr/>
        </p:nvCxnSpPr>
        <p:spPr>
          <a:xfrm>
            <a:off x="1902429" y="4720162"/>
            <a:ext cx="1526934" cy="1331102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F5649159-DA61-8CDE-03FC-B941BD81B528}"/>
              </a:ext>
            </a:extLst>
          </p:cNvPr>
          <p:cNvSpPr/>
          <p:nvPr/>
        </p:nvSpPr>
        <p:spPr>
          <a:xfrm>
            <a:off x="508403" y="2085986"/>
            <a:ext cx="2789002" cy="905639"/>
          </a:xfrm>
          <a:prstGeom prst="roundRect">
            <a:avLst>
              <a:gd name="adj" fmla="val 13788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Des idéologies excluantes 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630691" y="467938"/>
            <a:ext cx="4298292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Les totalitarismes</a:t>
            </a: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5D05236-FCAB-BD9E-095E-FBA425597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984" y="3543283"/>
            <a:ext cx="34891" cy="4186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1159CB1-B547-0269-95D2-9ECC5730A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4142" y="1981666"/>
            <a:ext cx="63500" cy="76200"/>
          </a:xfrm>
          <a:prstGeom prst="rect">
            <a:avLst/>
          </a:prstGeom>
        </p:spPr>
      </p:pic>
      <p:sp>
        <p:nvSpPr>
          <p:cNvPr id="64" name="Rectangle : coins arrondis 63">
            <a:extLst>
              <a:ext uri="{FF2B5EF4-FFF2-40B4-BE49-F238E27FC236}">
                <a16:creationId xmlns:a16="http://schemas.microsoft.com/office/drawing/2014/main" id="{4C1773BA-A117-EC17-3F75-6D010A2960ED}"/>
              </a:ext>
            </a:extLst>
          </p:cNvPr>
          <p:cNvSpPr/>
          <p:nvPr/>
        </p:nvSpPr>
        <p:spPr>
          <a:xfrm>
            <a:off x="3652232" y="2087952"/>
            <a:ext cx="3705379" cy="905639"/>
          </a:xfrm>
          <a:prstGeom prst="roundRect">
            <a:avLst>
              <a:gd name="adj" fmla="val 11180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Des dictatures au fonctionnement différent, mais avec un culte de la personnalité,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un parti unique et des organisations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sociales idéologisées</a:t>
            </a:r>
          </a:p>
        </p:txBody>
      </p:sp>
      <p:sp>
        <p:nvSpPr>
          <p:cNvPr id="82" name="Rectangle : coins arrondis 81">
            <a:extLst>
              <a:ext uri="{FF2B5EF4-FFF2-40B4-BE49-F238E27FC236}">
                <a16:creationId xmlns:a16="http://schemas.microsoft.com/office/drawing/2014/main" id="{22D0619B-AAD7-A4BC-C89E-1028DB694F94}"/>
              </a:ext>
            </a:extLst>
          </p:cNvPr>
          <p:cNvSpPr/>
          <p:nvPr/>
        </p:nvSpPr>
        <p:spPr>
          <a:xfrm>
            <a:off x="507928" y="2945693"/>
            <a:ext cx="2789002" cy="1774469"/>
          </a:xfrm>
          <a:prstGeom prst="roundRect">
            <a:avLst>
              <a:gd name="adj" fmla="val 5004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Le </a:t>
            </a:r>
            <a:r>
              <a:rPr lang="fr-FR" sz="1200" dirty="0">
                <a:solidFill>
                  <a:prstClr val="black"/>
                </a:solidFill>
                <a:latin typeface="Open Sans"/>
                <a:ea typeface="Open Sans"/>
                <a:cs typeface="Open Sans"/>
              </a:rPr>
              <a:t>? </a:t>
            </a:r>
            <a:r>
              <a:rPr lang="fr-FR" sz="1000" i="1" dirty="0">
                <a:solidFill>
                  <a:srgbClr val="929292"/>
                </a:solidFill>
                <a:latin typeface="Open Sans"/>
                <a:ea typeface="Open Sans"/>
                <a:cs typeface="Open Sans"/>
              </a:rPr>
              <a:t>(</a:t>
            </a:r>
            <a:r>
              <a:rPr kumimoji="0" lang="fr-FR" sz="1000" b="0" i="1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racisme et antisémitisme, conquête d'un espace vital)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1" u="none" strike="noStrike" kern="1200" cap="none" spc="0" normalizeH="0" baseline="0" noProof="0" dirty="0">
              <a:ln>
                <a:noFill/>
              </a:ln>
              <a:solidFill>
                <a:srgbClr val="929292"/>
              </a:solidFill>
              <a:effectLst/>
              <a:uLnTx/>
              <a:uFillTx/>
              <a:latin typeface="Open Sans" pitchFamily="2" charset="0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Le </a:t>
            </a:r>
            <a:r>
              <a:rPr lang="fr-FR" sz="1200" dirty="0">
                <a:solidFill>
                  <a:prstClr val="black"/>
                </a:solidFill>
                <a:latin typeface="Open Sans"/>
                <a:ea typeface="Open Sans"/>
                <a:cs typeface="Open Sans"/>
              </a:rPr>
              <a:t>? </a:t>
            </a:r>
            <a:r>
              <a:rPr lang="fr-FR" sz="1000" i="1" dirty="0">
                <a:solidFill>
                  <a:srgbClr val="929292"/>
                </a:solidFill>
                <a:latin typeface="Open Sans"/>
                <a:ea typeface="Open Sans"/>
                <a:cs typeface="Open Sans"/>
              </a:rPr>
              <a:t>(</a:t>
            </a:r>
            <a:r>
              <a:rPr kumimoji="0" lang="fr-FR" sz="1000" b="0" i="1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marxisme-léninisme, collectivisations)</a:t>
            </a:r>
            <a:endParaRPr lang="fr-FR" sz="1000" b="0" i="1" u="none" strike="noStrike" kern="1200" cap="none" spc="0" normalizeH="0" baseline="0" noProof="0" dirty="0">
              <a:ln>
                <a:noFill/>
              </a:ln>
              <a:solidFill>
                <a:srgbClr val="92929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000" b="0" i="1" u="none" strike="noStrike" kern="1200" cap="none" spc="0" normalizeH="0" baseline="0" noProof="0" dirty="0">
              <a:ln>
                <a:noFill/>
              </a:ln>
              <a:solidFill>
                <a:srgbClr val="929292"/>
              </a:solidFill>
              <a:effectLst/>
              <a:uLnTx/>
              <a:uFillTx/>
              <a:latin typeface="Open Sans" pitchFamily="2" charset="0"/>
              <a:ea typeface="+mn-ea"/>
              <a:cs typeface="+mn-cs"/>
            </a:endParaRP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Le fascisme </a:t>
            </a:r>
            <a:r>
              <a:rPr kumimoji="0" lang="fr-FR" sz="1000" b="0" i="1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(primauté de l'État, grandeur de la nation italienne)</a:t>
            </a:r>
            <a:endParaRPr lang="fr-FR" sz="1200" dirty="0">
              <a:latin typeface="Open Sans" pitchFamily="2" charset="0"/>
            </a:endParaRPr>
          </a:p>
        </p:txBody>
      </p:sp>
      <p:sp>
        <p:nvSpPr>
          <p:cNvPr id="83" name="Rectangle : coins arrondis 82">
            <a:extLst>
              <a:ext uri="{FF2B5EF4-FFF2-40B4-BE49-F238E27FC236}">
                <a16:creationId xmlns:a16="http://schemas.microsoft.com/office/drawing/2014/main" id="{932BA6E2-A026-0B90-4DD8-068D315F4D83}"/>
              </a:ext>
            </a:extLst>
          </p:cNvPr>
          <p:cNvSpPr/>
          <p:nvPr/>
        </p:nvSpPr>
        <p:spPr>
          <a:xfrm>
            <a:off x="3638754" y="2945693"/>
            <a:ext cx="3720465" cy="1774469"/>
          </a:xfrm>
          <a:prstGeom prst="roundRect">
            <a:avLst>
              <a:gd name="adj" fmla="val 5004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Mussolini </a:t>
            </a:r>
            <a:r>
              <a:rPr kumimoji="0" lang="fr-FR" sz="1000" b="0" i="1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(le Duce, chef du PNF et des organisations comme Opera Nazionale Balilla, milice des chemises noires, etc.)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itchFamily="2" charset="0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fr-FR" sz="1200" dirty="0">
                <a:solidFill>
                  <a:prstClr val="black"/>
                </a:solidFill>
                <a:latin typeface="Open Sans"/>
                <a:ea typeface="Open Sans"/>
                <a:cs typeface="Open Sans"/>
              </a:rPr>
              <a:t>? </a:t>
            </a:r>
            <a:r>
              <a:rPr lang="fr-FR" sz="1000" i="1" dirty="0">
                <a:solidFill>
                  <a:srgbClr val="929292"/>
                </a:solidFill>
                <a:latin typeface="Open Sans"/>
                <a:ea typeface="Open Sans"/>
                <a:cs typeface="Open Sans"/>
              </a:rPr>
              <a:t>(</a:t>
            </a:r>
            <a:r>
              <a:rPr kumimoji="0" lang="fr-FR" sz="1000" b="0" i="1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le </a:t>
            </a:r>
            <a:r>
              <a:rPr kumimoji="0" lang="fr-FR" sz="1000" b="0" i="1" u="none" strike="noStrike" kern="1200" cap="none" spc="0" normalizeH="0" baseline="0" noProof="0" dirty="0" err="1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Vojd</a:t>
            </a:r>
            <a:r>
              <a:rPr kumimoji="0" lang="fr-FR" sz="1000" b="0" i="1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, chef du PCUS et des organisations comme NKVD, Komsomol, etc.)</a:t>
            </a:r>
            <a:endParaRPr lang="fr-FR" sz="1000" b="0" i="1" u="none" strike="noStrike" kern="1200" cap="none" spc="0" normalizeH="0" baseline="0" noProof="0" dirty="0">
              <a:ln>
                <a:noFill/>
              </a:ln>
              <a:solidFill>
                <a:srgbClr val="92929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itchFamily="2" charset="0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fr-FR" sz="1200" dirty="0">
                <a:solidFill>
                  <a:prstClr val="black"/>
                </a:solidFill>
                <a:latin typeface="Open Sans"/>
                <a:ea typeface="Open Sans"/>
                <a:cs typeface="Open Sans"/>
              </a:rPr>
              <a:t>? </a:t>
            </a:r>
            <a:r>
              <a:rPr lang="fr-FR" sz="1000" i="1" dirty="0">
                <a:solidFill>
                  <a:srgbClr val="929292"/>
                </a:solidFill>
                <a:latin typeface="Open Sans"/>
                <a:ea typeface="Open Sans"/>
                <a:cs typeface="Open Sans"/>
              </a:rPr>
              <a:t>(</a:t>
            </a:r>
            <a:r>
              <a:rPr kumimoji="0" lang="fr-FR" sz="1000" b="0" i="1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le Führer, chef du NSDAP et des organisations comme SA, SS, Jeunesses hitlériennes, etc.)</a:t>
            </a:r>
            <a:endParaRPr lang="fr-FR" sz="1000" b="0" i="1" u="none" strike="noStrike" kern="1200" cap="none" spc="0" normalizeH="0" baseline="0" noProof="0" dirty="0">
              <a:ln>
                <a:noFill/>
              </a:ln>
              <a:solidFill>
                <a:srgbClr val="92929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</p:txBody>
      </p:sp>
      <p:sp>
        <p:nvSpPr>
          <p:cNvPr id="87" name="Rectangle : coins arrondis 86">
            <a:extLst>
              <a:ext uri="{FF2B5EF4-FFF2-40B4-BE49-F238E27FC236}">
                <a16:creationId xmlns:a16="http://schemas.microsoft.com/office/drawing/2014/main" id="{8F7DC63E-B631-EA53-27B4-8AEA08A71479}"/>
              </a:ext>
            </a:extLst>
          </p:cNvPr>
          <p:cNvSpPr/>
          <p:nvPr/>
        </p:nvSpPr>
        <p:spPr>
          <a:xfrm>
            <a:off x="484261" y="7565955"/>
            <a:ext cx="3150390" cy="621802"/>
          </a:xfrm>
          <a:prstGeom prst="roundRect">
            <a:avLst>
              <a:gd name="adj" fmla="val 24235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Une ? et une militarisation de la société</a:t>
            </a:r>
            <a:endParaRPr lang="fr-FR" dirty="0"/>
          </a:p>
        </p:txBody>
      </p:sp>
      <p:sp>
        <p:nvSpPr>
          <p:cNvPr id="93" name="Rectangle : coins arrondis 92">
            <a:extLst>
              <a:ext uri="{FF2B5EF4-FFF2-40B4-BE49-F238E27FC236}">
                <a16:creationId xmlns:a16="http://schemas.microsoft.com/office/drawing/2014/main" id="{3169FB9B-6ED6-1F69-BD24-738F7C2161B5}"/>
              </a:ext>
            </a:extLst>
          </p:cNvPr>
          <p:cNvSpPr/>
          <p:nvPr/>
        </p:nvSpPr>
        <p:spPr>
          <a:xfrm>
            <a:off x="3937717" y="7546778"/>
            <a:ext cx="3395752" cy="666748"/>
          </a:xfrm>
          <a:prstGeom prst="roundRect">
            <a:avLst>
              <a:gd name="adj" fmla="val 21541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Une ? des ennemis intérieurs</a:t>
            </a:r>
            <a:endParaRPr lang="fr-FR" dirty="0"/>
          </a:p>
        </p:txBody>
      </p:sp>
      <p:sp>
        <p:nvSpPr>
          <p:cNvPr id="96" name="Rectangle : coins arrondis 95">
            <a:extLst>
              <a:ext uri="{FF2B5EF4-FFF2-40B4-BE49-F238E27FC236}">
                <a16:creationId xmlns:a16="http://schemas.microsoft.com/office/drawing/2014/main" id="{84A97E5B-D9F9-A8DA-FE6C-2980DAE824F5}"/>
              </a:ext>
            </a:extLst>
          </p:cNvPr>
          <p:cNvSpPr/>
          <p:nvPr/>
        </p:nvSpPr>
        <p:spPr>
          <a:xfrm>
            <a:off x="483786" y="8112254"/>
            <a:ext cx="3150390" cy="1500628"/>
          </a:xfrm>
          <a:prstGeom prst="roundRect">
            <a:avLst>
              <a:gd name="adj" fmla="val 5004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En Allemagne : SA, ?, etc.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/>
              <a:cs typeface="Open San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En ? : Komsomol, etc.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/>
              <a:cs typeface="Open San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En Italie : Opera Nazionale Balilla, milice des chemises noires,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Open Sans" pitchFamily="2" charset="0"/>
              <a:ea typeface="Open Sans"/>
              <a:cs typeface="Open Sans"/>
            </a:endParaRPr>
          </a:p>
        </p:txBody>
      </p:sp>
      <p:sp>
        <p:nvSpPr>
          <p:cNvPr id="97" name="Rectangle : coins arrondis 96">
            <a:extLst>
              <a:ext uri="{FF2B5EF4-FFF2-40B4-BE49-F238E27FC236}">
                <a16:creationId xmlns:a16="http://schemas.microsoft.com/office/drawing/2014/main" id="{E0DF1B89-BDC1-0F8B-3B81-E0BE4F56C123}"/>
              </a:ext>
            </a:extLst>
          </p:cNvPr>
          <p:cNvSpPr/>
          <p:nvPr/>
        </p:nvSpPr>
        <p:spPr>
          <a:xfrm>
            <a:off x="3937576" y="8117805"/>
            <a:ext cx="3421653" cy="1898855"/>
          </a:xfrm>
          <a:prstGeom prst="roundRect">
            <a:avLst>
              <a:gd name="adj" fmla="val 5004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Police secrète d'État ou police politique (Gestapo, NKVD)</a:t>
            </a:r>
            <a:endParaRPr lang="fr-FR" sz="1100" dirty="0">
              <a:solidFill>
                <a:schemeClr val="tx1"/>
              </a:solidFill>
              <a:latin typeface="Open Sans" pitchFamily="2" charset="0"/>
              <a:ea typeface="Open Sans"/>
              <a:cs typeface="Open San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Open Sans" pitchFamily="2" charset="0"/>
              <a:ea typeface="Open Sans"/>
              <a:cs typeface="Open San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Recours à l'emprisonnement, aux camps de concentration, Goulag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/>
              <a:cs typeface="Open San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Définition de l’ennemi en fonction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de sa place sociale, de son idéologie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ou de sa race</a:t>
            </a:r>
          </a:p>
        </p:txBody>
      </p:sp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23F50626-3E2F-55C5-64C4-A1207B8CFD5C}"/>
              </a:ext>
            </a:extLst>
          </p:cNvPr>
          <p:cNvCxnSpPr>
            <a:cxnSpLocks/>
          </p:cNvCxnSpPr>
          <p:nvPr/>
        </p:nvCxnSpPr>
        <p:spPr>
          <a:xfrm flipH="1">
            <a:off x="3850526" y="4720081"/>
            <a:ext cx="1407572" cy="130696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FF52FC3A-4055-D656-24F9-A7B9C08D5D66}"/>
              </a:ext>
            </a:extLst>
          </p:cNvPr>
          <p:cNvCxnSpPr>
            <a:cxnSpLocks/>
          </p:cNvCxnSpPr>
          <p:nvPr/>
        </p:nvCxnSpPr>
        <p:spPr>
          <a:xfrm flipH="1" flipV="1">
            <a:off x="3859717" y="6292441"/>
            <a:ext cx="1419649" cy="1191006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5C846CF4-1F9D-03B5-6C24-5AC0807A232F}"/>
              </a:ext>
            </a:extLst>
          </p:cNvPr>
          <p:cNvCxnSpPr>
            <a:cxnSpLocks/>
          </p:cNvCxnSpPr>
          <p:nvPr/>
        </p:nvCxnSpPr>
        <p:spPr>
          <a:xfrm flipV="1">
            <a:off x="1866211" y="6328682"/>
            <a:ext cx="1539010" cy="114273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4E3F651-E3CC-CD74-880C-C8DB64A30F5D}"/>
              </a:ext>
            </a:extLst>
          </p:cNvPr>
          <p:cNvSpPr/>
          <p:nvPr/>
        </p:nvSpPr>
        <p:spPr>
          <a:xfrm>
            <a:off x="2252922" y="5661498"/>
            <a:ext cx="3150396" cy="854561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latin typeface="Open Sans"/>
                <a:ea typeface="Open Sans"/>
                <a:cs typeface="Open Sans"/>
              </a:rPr>
              <a:t>Les ?</a:t>
            </a:r>
          </a:p>
          <a:p>
            <a:pPr algn="ctr"/>
            <a:r>
              <a:rPr lang="fr-FR" sz="1100" dirty="0">
                <a:latin typeface="Open Sans"/>
                <a:ea typeface="Open Sans"/>
                <a:cs typeface="Open Sans"/>
              </a:rPr>
              <a:t>Allemagne nazie,</a:t>
            </a:r>
            <a:br>
              <a:rPr lang="fr-FR" sz="1100" dirty="0">
                <a:latin typeface="Open Sans"/>
                <a:ea typeface="Open Sans"/>
                <a:cs typeface="Open Sans"/>
              </a:rPr>
            </a:br>
            <a:r>
              <a:rPr lang="fr-FR" sz="1100" dirty="0">
                <a:latin typeface="Open Sans"/>
                <a:ea typeface="Open Sans"/>
                <a:cs typeface="Open Sans"/>
              </a:rPr>
              <a:t>URSS stalinienne,</a:t>
            </a:r>
            <a:br>
              <a:rPr lang="fr-FR" sz="1100" dirty="0">
                <a:latin typeface="Open Sans"/>
                <a:ea typeface="Open Sans"/>
                <a:cs typeface="Open Sans"/>
              </a:rPr>
            </a:br>
            <a:r>
              <a:rPr lang="fr-FR" sz="1100" dirty="0">
                <a:latin typeface="Open Sans"/>
                <a:ea typeface="Open Sans"/>
                <a:cs typeface="Open Sans"/>
              </a:rPr>
              <a:t>Italie fasciste</a:t>
            </a:r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DACFA49-D94C-0B24-C57C-6707C8E4785F}"/>
              </a:ext>
            </a:extLst>
          </p:cNvPr>
          <p:cNvSpPr txBox="1"/>
          <p:nvPr/>
        </p:nvSpPr>
        <p:spPr>
          <a:xfrm>
            <a:off x="699005" y="1205182"/>
            <a:ext cx="624284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Open Sans"/>
                <a:ea typeface="Open Sans"/>
                <a:cs typeface="Open Sans"/>
              </a:rPr>
              <a:t>Replacez les éléments suivants dans le schéma, à la place des "?".</a:t>
            </a:r>
            <a:endParaRPr lang="fr-FR" dirty="0">
              <a:latin typeface="Aptos" panose="02110004020202020204"/>
              <a:ea typeface="Open Sans"/>
              <a:cs typeface="Open Sans"/>
            </a:endParaRPr>
          </a:p>
          <a:p>
            <a:r>
              <a:rPr lang="fr-FR" sz="1200" dirty="0">
                <a:latin typeface="Open Sans"/>
                <a:ea typeface="Open Sans"/>
                <a:cs typeface="Open Sans"/>
              </a:rPr>
              <a:t>Hitler, nazisme, répression, totalitarismes, communisme, Staline, mobilisation, Russie, Jeunesses hitlériennes</a:t>
            </a:r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</TotalTime>
  <Words>248</Words>
  <Application>Microsoft Macintosh PowerPoint</Application>
  <PresentationFormat>Personnalisé</PresentationFormat>
  <Paragraphs>29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106</cp:revision>
  <dcterms:created xsi:type="dcterms:W3CDTF">2024-05-15T14:38:44Z</dcterms:created>
  <dcterms:modified xsi:type="dcterms:W3CDTF">2025-09-12T09:11:49Z</dcterms:modified>
</cp:coreProperties>
</file>